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4"/>
    <p:restoredTop sz="94659"/>
  </p:normalViewPr>
  <p:slideViewPr>
    <p:cSldViewPr snapToGrid="0">
      <p:cViewPr varScale="1">
        <p:scale>
          <a:sx n="40" d="100"/>
          <a:sy n="40" d="100"/>
        </p:scale>
        <p:origin x="25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Z0hsxcju3Pg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zsDwFGz0Okg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-kB1-P-hZzg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08smCjKWNL0?feature=oembed" TargetMode="Externa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Wb2zAQxMEQ?feature=oembe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hyperlink" Target="https://upload.wikimedia.org/wikipedia/commons/0/0c/Bat_hanging_upside_down.jp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2/26/Pteropus_conspicillatus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kp5jyZtoTIg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ZiSssx7kLqA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D YONG"/>
          <p:cNvSpPr txBox="1">
            <a:spLocks noGrp="1"/>
          </p:cNvSpPr>
          <p:nvPr>
            <p:ph type="body" idx="21"/>
          </p:nvPr>
        </p:nvSpPr>
        <p:spPr>
          <a:xfrm>
            <a:off x="1206499" y="11839048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ED YONG</a:t>
            </a:r>
          </a:p>
        </p:txBody>
      </p:sp>
      <p:sp>
        <p:nvSpPr>
          <p:cNvPr id="152" name="ECHOLOC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ECHOLOCATION</a:t>
            </a:r>
          </a:p>
        </p:txBody>
      </p:sp>
      <p:sp>
        <p:nvSpPr>
          <p:cNvPr id="153" name="“TOUCHING WITH SOUND”…"/>
          <p:cNvSpPr txBox="1">
            <a:spLocks noGrp="1"/>
          </p:cNvSpPr>
          <p:nvPr>
            <p:ph type="subTitle" sz="quarter" idx="1"/>
          </p:nvPr>
        </p:nvSpPr>
        <p:spPr>
          <a:xfrm>
            <a:off x="2064942" y="7196865"/>
            <a:ext cx="21971001" cy="1905001"/>
          </a:xfrm>
          <a:prstGeom prst="rect">
            <a:avLst/>
          </a:prstGeom>
        </p:spPr>
        <p:txBody>
          <a:bodyPr/>
          <a:lstStyle/>
          <a:p>
            <a:pPr defTabSz="586104">
              <a:defRPr sz="3905"/>
            </a:pPr>
            <a:r>
              <a:t>“TOUCHING WITH SOUND”</a:t>
            </a:r>
          </a:p>
          <a:p>
            <a:pPr defTabSz="586104">
              <a:defRPr sz="3905"/>
            </a:pPr>
            <a:r>
              <a:t>  “SEEING WITH SOUND”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Whale SOUND EFFECT - whales under water SOUNDS">
            <a:hlinkClick r:id="" action="ppaction://media"/>
            <a:extLst>
              <a:ext uri="{FF2B5EF4-FFF2-40B4-BE49-F238E27FC236}">
                <a16:creationId xmlns:a16="http://schemas.microsoft.com/office/drawing/2014/main" id="{3FD94110-FE97-1E5A-C6CA-62622231DC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7857" y="533309"/>
            <a:ext cx="22388286" cy="126493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Sperm Whales Clicking You Inside Out — James Nestor at The Interval">
            <a:hlinkClick r:id="" action="ppaction://media"/>
            <a:extLst>
              <a:ext uri="{FF2B5EF4-FFF2-40B4-BE49-F238E27FC236}">
                <a16:creationId xmlns:a16="http://schemas.microsoft.com/office/drawing/2014/main" id="{F3C5FFFB-0C91-07D9-65E0-9F262CC14F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30514" y="551760"/>
            <a:ext cx="22322972" cy="126124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Real-life 'Batman' Daniel Kish Demonstrates Human Echolocation">
            <a:hlinkClick r:id="" action="ppaction://media"/>
            <a:extLst>
              <a:ext uri="{FF2B5EF4-FFF2-40B4-BE49-F238E27FC236}">
                <a16:creationId xmlns:a16="http://schemas.microsoft.com/office/drawing/2014/main" id="{775C4222-ABB1-F3CB-3716-AE585E485F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08454" y="539296"/>
            <a:ext cx="22367092" cy="1263740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2745" y="1008681"/>
            <a:ext cx="2628901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nline Media 3" descr="How Blind People See With Sound… with @MollyBurkeOfficial!">
            <a:hlinkClick r:id="" action="ppaction://media"/>
            <a:extLst>
              <a:ext uri="{FF2B5EF4-FFF2-40B4-BE49-F238E27FC236}">
                <a16:creationId xmlns:a16="http://schemas.microsoft.com/office/drawing/2014/main" id="{03C1EEC7-BDCC-8921-07A8-0C74D941A6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5801" y="441747"/>
            <a:ext cx="22712398" cy="128325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Dolphins amazing echolocation" descr="Dolphins amazing echolocation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399737"/>
            <a:ext cx="19407155" cy="1091652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Title"/>
          <p:cNvSpPr txBox="1">
            <a:spLocks noGrp="1"/>
          </p:cNvSpPr>
          <p:nvPr>
            <p:ph type="title"/>
          </p:nvPr>
        </p:nvSpPr>
        <p:spPr>
          <a:xfrm>
            <a:off x="952500" y="910166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156" name="]"/>
          <p:cNvSpPr txBox="1">
            <a:spLocks noGrp="1"/>
          </p:cNvSpPr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]</a:t>
            </a:r>
          </a:p>
        </p:txBody>
      </p:sp>
      <p:sp>
        <p:nvSpPr>
          <p:cNvPr id="157" name="https://upload.wikimedia.org/wikipedia/commons/0/0c/Bat_hanging_upside_down.jpg"/>
          <p:cNvSpPr txBox="1"/>
          <p:nvPr/>
        </p:nvSpPr>
        <p:spPr>
          <a:xfrm>
            <a:off x="8363415" y="6573322"/>
            <a:ext cx="7657170" cy="56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 u="sng">
                <a:solidFill>
                  <a:srgbClr val="0068DA"/>
                </a:solidFill>
                <a:uFill>
                  <a:solidFill>
                    <a:srgbClr val="0068DA"/>
                  </a:solidFill>
                </a:uFill>
                <a:latin typeface="Geneva"/>
                <a:ea typeface="Geneva"/>
                <a:cs typeface="Geneva"/>
                <a:sym typeface="Geneva"/>
                <a:hlinkClick r:id="rId2"/>
              </a:defRPr>
            </a:lvl1pPr>
          </a:lstStyle>
          <a:p>
            <a:r>
              <a:rPr>
                <a:hlinkClick r:id="rId2"/>
              </a:rPr>
              <a:t>https://upload.wikimedia.org/wikipedia/commons/0/0c/Bat_hanging_upside_down.jpg</a:t>
            </a:r>
            <a:endParaRPr u="none">
              <a:solidFill>
                <a:srgbClr val="000000"/>
              </a:solidFill>
            </a:endParaRPr>
          </a:p>
        </p:txBody>
      </p:sp>
      <p:grpSp>
        <p:nvGrpSpPr>
          <p:cNvPr id="160" name="Group"/>
          <p:cNvGrpSpPr/>
          <p:nvPr/>
        </p:nvGrpSpPr>
        <p:grpSpPr>
          <a:xfrm>
            <a:off x="1747706" y="-1"/>
            <a:ext cx="20888588" cy="14278967"/>
            <a:chOff x="0" y="0"/>
            <a:chExt cx="20888586" cy="14278965"/>
          </a:xfrm>
        </p:grpSpPr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3">
              <a:alphaModFix amt="93945"/>
            </a:blip>
            <a:stretch>
              <a:fillRect/>
            </a:stretch>
          </p:blipFill>
          <p:spPr>
            <a:xfrm>
              <a:off x="0" y="0"/>
              <a:ext cx="20888587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Caption"/>
            <p:cNvSpPr/>
            <p:nvPr/>
          </p:nvSpPr>
          <p:spPr>
            <a:xfrm>
              <a:off x="0" y="13817600"/>
              <a:ext cx="20888587" cy="4613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Caption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https://upload.wikimedia.org/wikipedia/commons/2/26/Pteropus_conspicillatus.jpg"/>
          <p:cNvSpPr txBox="1"/>
          <p:nvPr/>
        </p:nvSpPr>
        <p:spPr>
          <a:xfrm>
            <a:off x="8249189" y="4153972"/>
            <a:ext cx="7377622" cy="810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00" u="sng">
                <a:solidFill>
                  <a:srgbClr val="0068DA"/>
                </a:solidFill>
                <a:uFill>
                  <a:solidFill>
                    <a:srgbClr val="0068DA"/>
                  </a:solidFill>
                </a:uFill>
                <a:latin typeface="Geneva"/>
                <a:ea typeface="Geneva"/>
                <a:cs typeface="Geneva"/>
                <a:sym typeface="Geneva"/>
              </a:defRPr>
            </a:pPr>
            <a:r>
              <a:rPr>
                <a:hlinkClick r:id="rId3"/>
              </a:rPr>
              <a:t>https://upload.wikimedia.org/wikipedia/commons/2/26/Pteropus_conspicillatus.jpg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1400">
                <a:solidFill>
                  <a:srgbClr val="000000"/>
                </a:solidFill>
                <a:latin typeface="Geneva"/>
                <a:ea typeface="Geneva"/>
                <a:cs typeface="Geneva"/>
                <a:sym typeface="Geneva"/>
              </a:defRPr>
            </a:pPr>
            <a:endParaRPr u="none">
              <a:solidFill>
                <a:srgbClr val="000000"/>
              </a:solidFill>
            </a:endParaRPr>
          </a:p>
        </p:txBody>
      </p:sp>
      <p:pic>
        <p:nvPicPr>
          <p:cNvPr id="163" name="Pteropus_conspicillatus.jpg" descr="Pteropus_conspicillatus.jpg"/>
          <p:cNvPicPr>
            <a:picLocks noChangeAspect="1"/>
          </p:cNvPicPr>
          <p:nvPr/>
        </p:nvPicPr>
        <p:blipFill>
          <a:blip r:embed="rId4"/>
          <a:srcRect r="3711"/>
          <a:stretch>
            <a:fillRect/>
          </a:stretch>
        </p:blipFill>
        <p:spPr>
          <a:xfrm>
            <a:off x="7773661" y="739775"/>
            <a:ext cx="8836773" cy="12236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660400"/>
            <a:ext cx="19367500" cy="12395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ext"/>
          <p:cNvSpPr txBox="1"/>
          <p:nvPr/>
        </p:nvSpPr>
        <p:spPr>
          <a:xfrm>
            <a:off x="8687180" y="5965063"/>
            <a:ext cx="672999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67" name="Text"/>
          <p:cNvSpPr txBox="1"/>
          <p:nvPr/>
        </p:nvSpPr>
        <p:spPr>
          <a:xfrm>
            <a:off x="8814180" y="6092063"/>
            <a:ext cx="672999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96" y="3457297"/>
            <a:ext cx="16510001" cy="10972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at Echolocation">
            <a:hlinkClick r:id="" action="ppaction://media"/>
            <a:extLst>
              <a:ext uri="{FF2B5EF4-FFF2-40B4-BE49-F238E27FC236}">
                <a16:creationId xmlns:a16="http://schemas.microsoft.com/office/drawing/2014/main" id="{06D6F130-5811-624D-4C65-D34FA327D2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5923" y="306216"/>
            <a:ext cx="23192154" cy="131035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276481"/>
            <a:ext cx="9640042" cy="13163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Dolphin Sounds - Noises">
            <a:hlinkClick r:id="" action="ppaction://media"/>
            <a:extLst>
              <a:ext uri="{FF2B5EF4-FFF2-40B4-BE49-F238E27FC236}">
                <a16:creationId xmlns:a16="http://schemas.microsoft.com/office/drawing/2014/main" id="{BBE532DF-90E0-34E2-1256-4A819033AD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81528" y="524083"/>
            <a:ext cx="22420944" cy="126678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\"/>
          <p:cNvSpPr txBox="1">
            <a:spLocks noGrp="1"/>
          </p:cNvSpPr>
          <p:nvPr>
            <p:ph type="body" idx="21"/>
          </p:nvPr>
        </p:nvSpPr>
        <p:spPr>
          <a:xfrm>
            <a:off x="635637" y="1702771"/>
            <a:ext cx="21971001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\</a:t>
            </a:r>
          </a:p>
        </p:txBody>
      </p:sp>
      <p:sp>
        <p:nvSpPr>
          <p:cNvPr id="178" name="Text"/>
          <p:cNvSpPr txBox="1"/>
          <p:nvPr/>
        </p:nvSpPr>
        <p:spPr>
          <a:xfrm>
            <a:off x="7973102" y="2879895"/>
            <a:ext cx="127001" cy="810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00" u="sng">
                <a:solidFill>
                  <a:srgbClr val="0068DA"/>
                </a:solidFill>
                <a:uFill>
                  <a:solidFill>
                    <a:srgbClr val="0068DA"/>
                  </a:solidFill>
                </a:uFill>
                <a:latin typeface="Geneva"/>
                <a:ea typeface="Geneva"/>
                <a:cs typeface="Geneva"/>
                <a:sym typeface="Geneva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1400">
                <a:solidFill>
                  <a:srgbClr val="000000"/>
                </a:solidFill>
                <a:latin typeface="Geneva"/>
                <a:ea typeface="Geneva"/>
                <a:cs typeface="Geneva"/>
                <a:sym typeface="Geneva"/>
              </a:defRPr>
            </a:pPr>
            <a:endParaRPr u="none">
              <a:solidFill>
                <a:srgbClr val="000000"/>
              </a:solidFill>
            </a:endParaRPr>
          </a:p>
        </p:txBody>
      </p:sp>
      <p:pic>
        <p:nvPicPr>
          <p:cNvPr id="179" name="2FDC35EC-E78F-415B-923B-7DEDBDF9D5D2_1_102_o.jpeg" descr="2FDC35EC-E78F-415B-923B-7DEDBDF9D5D2_1_102_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629201"/>
            <a:ext cx="20820497" cy="12457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60</Words>
  <Application>Microsoft Macintosh PowerPoint</Application>
  <PresentationFormat>Custom</PresentationFormat>
  <Paragraphs>10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Geneva</vt:lpstr>
      <vt:lpstr>Helvetica Neue</vt:lpstr>
      <vt:lpstr>Helvetica Neue Medium</vt:lpstr>
      <vt:lpstr>21_BasicWhite</vt:lpstr>
      <vt:lpstr>ECHOLOCATION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ECHOLOCATION</dc:title>
  <cp:lastModifiedBy>Microsoft Office User</cp:lastModifiedBy>
  <cp:revision>3</cp:revision>
  <dcterms:modified xsi:type="dcterms:W3CDTF">2023-11-12T14:14:21Z</dcterms:modified>
</cp:coreProperties>
</file>